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7"/>
  </p:notesMasterIdLst>
  <p:sldIdLst>
    <p:sldId id="581" r:id="rId2"/>
    <p:sldId id="582" r:id="rId3"/>
    <p:sldId id="583" r:id="rId4"/>
    <p:sldId id="584" r:id="rId5"/>
    <p:sldId id="585" r:id="rId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2024-10-22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第</a:t>
            </a:r>
            <a:r>
              <a:rPr lang="en-US" altLang="zh-CN" dirty="0" smtClean="0"/>
              <a:t>5</a:t>
            </a:r>
            <a:r>
              <a:rPr lang="zh-CN" altLang="en-US" dirty="0" smtClean="0"/>
              <a:t>节、导入导出数据</a:t>
            </a:r>
            <a:r>
              <a:rPr lang="zh-CN" altLang="en-US" dirty="0" smtClean="0"/>
              <a:t>操作</a:t>
            </a:r>
          </a:p>
        </p:txBody>
      </p:sp>
      <p:sp>
        <p:nvSpPr>
          <p:cNvPr id="2051" name="内容占位符 2"/>
          <p:cNvSpPr>
            <a:spLocks noGrp="1"/>
          </p:cNvSpPr>
          <p:nvPr>
            <p:ph idx="1"/>
          </p:nvPr>
        </p:nvSpPr>
        <p:spPr>
          <a:xfrm>
            <a:off x="539552" y="1124744"/>
            <a:ext cx="8136904" cy="5018900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一、转储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可以将已有的</a:t>
            </a:r>
            <a:r>
              <a:rPr lang="en-US" altLang="zh-CN" dirty="0" smtClean="0"/>
              <a:t>A</a:t>
            </a:r>
            <a:r>
              <a:rPr lang="zh-CN" altLang="en-US" dirty="0" smtClean="0"/>
              <a:t>数据库中的表结构和数据转成一个</a:t>
            </a:r>
            <a:r>
              <a:rPr lang="en-US" altLang="zh-CN" dirty="0" err="1" smtClean="0"/>
              <a:t>sql</a:t>
            </a:r>
            <a:r>
              <a:rPr lang="zh-CN" altLang="en-US" dirty="0" smtClean="0"/>
              <a:t>文件，再另一个</a:t>
            </a:r>
            <a:r>
              <a:rPr lang="en-US" altLang="zh-CN" dirty="0" smtClean="0"/>
              <a:t>B</a:t>
            </a:r>
            <a:r>
              <a:rPr lang="zh-CN" altLang="en-US" dirty="0" smtClean="0"/>
              <a:t>数据库中运行这个文件，则将转储出来的表结构和数据又在</a:t>
            </a:r>
            <a:r>
              <a:rPr lang="en-US" altLang="zh-CN" dirty="0" smtClean="0"/>
              <a:t>B</a:t>
            </a:r>
            <a:r>
              <a:rPr lang="zh-CN" altLang="en-US" dirty="0" smtClean="0"/>
              <a:t>数据库中创建出来。</a:t>
            </a:r>
            <a:endParaRPr lang="en-US" altLang="zh-CN" dirty="0" smtClean="0"/>
          </a:p>
          <a:p>
            <a:pPr eaLnBrk="1" hangingPunct="1"/>
            <a:r>
              <a:rPr lang="en-US" altLang="zh-CN" dirty="0" smtClean="0"/>
              <a:t>1</a:t>
            </a:r>
            <a:r>
              <a:rPr lang="zh-CN" altLang="en-US" dirty="0" smtClean="0"/>
              <a:t>、双击打开</a:t>
            </a:r>
            <a:r>
              <a:rPr lang="en-US" altLang="zh-CN" dirty="0" smtClean="0"/>
              <a:t>A</a:t>
            </a:r>
            <a:r>
              <a:rPr lang="zh-CN" altLang="en-US" dirty="0" smtClean="0"/>
              <a:t>数据库</a:t>
            </a:r>
            <a:r>
              <a:rPr lang="en-US" altLang="zh-CN" dirty="0" smtClean="0"/>
              <a:t>----》</a:t>
            </a:r>
            <a:r>
              <a:rPr lang="zh-CN" altLang="en-US" dirty="0" smtClean="0"/>
              <a:t>光标定位在数据库名称上</a:t>
            </a:r>
            <a:r>
              <a:rPr lang="en-US" altLang="zh-CN" dirty="0" smtClean="0"/>
              <a:t>---》</a:t>
            </a:r>
            <a:r>
              <a:rPr lang="zh-CN" altLang="en-US" dirty="0" smtClean="0"/>
              <a:t>右键</a:t>
            </a:r>
            <a:r>
              <a:rPr lang="en-US" altLang="zh-CN" dirty="0" smtClean="0"/>
              <a:t>----》</a:t>
            </a:r>
            <a:r>
              <a:rPr lang="zh-CN" altLang="en-US" dirty="0" smtClean="0"/>
              <a:t>转储</a:t>
            </a:r>
            <a:r>
              <a:rPr lang="en-US" altLang="zh-CN" dirty="0" smtClean="0"/>
              <a:t>SQL</a:t>
            </a:r>
            <a:r>
              <a:rPr lang="zh-CN" altLang="en-US" dirty="0" smtClean="0"/>
              <a:t>文件</a:t>
            </a:r>
            <a:r>
              <a:rPr lang="en-US" altLang="zh-CN" dirty="0" smtClean="0"/>
              <a:t>---》</a:t>
            </a:r>
            <a:r>
              <a:rPr lang="zh-CN" altLang="en-US" dirty="0" smtClean="0"/>
              <a:t>结构和数据</a:t>
            </a:r>
            <a:r>
              <a:rPr lang="en-US" altLang="zh-CN" dirty="0" smtClean="0"/>
              <a:t>---》</a:t>
            </a:r>
            <a:r>
              <a:rPr lang="zh-CN" altLang="en-US" dirty="0" smtClean="0"/>
              <a:t>选择存放目录和文件名（如桌面上</a:t>
            </a:r>
            <a:r>
              <a:rPr lang="en-US" altLang="zh-CN" dirty="0" smtClean="0"/>
              <a:t>A.SQL</a:t>
            </a:r>
            <a:r>
              <a:rPr lang="zh-CN" altLang="en-US" dirty="0" smtClean="0"/>
              <a:t>）</a:t>
            </a:r>
            <a:r>
              <a:rPr lang="en-US" altLang="zh-CN" dirty="0" smtClean="0"/>
              <a:t>---》</a:t>
            </a:r>
            <a:r>
              <a:rPr lang="zh-CN" altLang="en-US" dirty="0" smtClean="0"/>
              <a:t>转储</a:t>
            </a:r>
            <a:r>
              <a:rPr lang="en-US" altLang="zh-CN" dirty="0" smtClean="0"/>
              <a:t>SQL-</a:t>
            </a:r>
            <a:r>
              <a:rPr lang="en-US" altLang="zh-CN" dirty="0" smtClean="0">
                <a:sym typeface="Wingdings" pitchFamily="2" charset="2"/>
              </a:rPr>
              <a:t></a:t>
            </a:r>
            <a:r>
              <a:rPr lang="zh-CN" altLang="en-US" dirty="0" smtClean="0">
                <a:sym typeface="Wingdings" pitchFamily="2" charset="2"/>
              </a:rPr>
              <a:t>关闭。</a:t>
            </a:r>
            <a:endParaRPr lang="en-US" altLang="zh-CN" dirty="0" smtClean="0">
              <a:sym typeface="Wingdings" pitchFamily="2" charset="2"/>
            </a:endParaRPr>
          </a:p>
          <a:p>
            <a:pPr eaLnBrk="1" hangingPunct="1"/>
            <a:r>
              <a:rPr lang="en-US" altLang="zh-CN" dirty="0" smtClean="0">
                <a:sym typeface="Wingdings" pitchFamily="2" charset="2"/>
              </a:rPr>
              <a:t>2</a:t>
            </a:r>
            <a:r>
              <a:rPr lang="zh-CN" altLang="en-US" dirty="0" smtClean="0">
                <a:sym typeface="Wingdings" pitchFamily="2" charset="2"/>
              </a:rPr>
              <a:t>、新建一个空数据库</a:t>
            </a:r>
            <a:r>
              <a:rPr lang="en-US" altLang="zh-CN" dirty="0" smtClean="0">
                <a:sym typeface="Wingdings" pitchFamily="2" charset="2"/>
              </a:rPr>
              <a:t>B,</a:t>
            </a:r>
            <a:r>
              <a:rPr lang="zh-CN" altLang="en-US" dirty="0" smtClean="0">
                <a:sym typeface="Wingdings" pitchFamily="2" charset="2"/>
              </a:rPr>
              <a:t>双击打开</a:t>
            </a:r>
            <a:r>
              <a:rPr lang="en-US" altLang="zh-CN" dirty="0" smtClean="0">
                <a:sym typeface="Wingdings" pitchFamily="2" charset="2"/>
              </a:rPr>
              <a:t>---》</a:t>
            </a:r>
            <a:r>
              <a:rPr lang="zh-CN" altLang="en-US" dirty="0" smtClean="0">
                <a:sym typeface="Wingdings" pitchFamily="2" charset="2"/>
              </a:rPr>
              <a:t>光标定位与“表”上</a:t>
            </a:r>
            <a:r>
              <a:rPr lang="en-US" altLang="zh-CN" dirty="0" smtClean="0">
                <a:sym typeface="Wingdings" pitchFamily="2" charset="2"/>
              </a:rPr>
              <a:t>---》</a:t>
            </a:r>
            <a:r>
              <a:rPr lang="zh-CN" altLang="en-US" dirty="0" smtClean="0">
                <a:sym typeface="Wingdings" pitchFamily="2" charset="2"/>
              </a:rPr>
              <a:t>右键</a:t>
            </a:r>
            <a:r>
              <a:rPr lang="en-US" altLang="zh-CN" dirty="0" smtClean="0">
                <a:sym typeface="Wingdings" pitchFamily="2" charset="2"/>
              </a:rPr>
              <a:t>---》</a:t>
            </a:r>
            <a:r>
              <a:rPr lang="zh-CN" altLang="en-US" dirty="0" smtClean="0">
                <a:sym typeface="Wingdings" pitchFamily="2" charset="2"/>
              </a:rPr>
              <a:t>运行</a:t>
            </a:r>
            <a:r>
              <a:rPr lang="en-US" altLang="zh-CN" dirty="0" smtClean="0">
                <a:sym typeface="Wingdings" pitchFamily="2" charset="2"/>
              </a:rPr>
              <a:t>SQL</a:t>
            </a:r>
            <a:r>
              <a:rPr lang="zh-CN" altLang="en-US" dirty="0" smtClean="0">
                <a:sym typeface="Wingdings" pitchFamily="2" charset="2"/>
              </a:rPr>
              <a:t>文件</a:t>
            </a:r>
            <a:r>
              <a:rPr lang="en-US" altLang="zh-CN" dirty="0" smtClean="0">
                <a:sym typeface="Wingdings" pitchFamily="2" charset="2"/>
              </a:rPr>
              <a:t>---》</a:t>
            </a:r>
            <a:r>
              <a:rPr lang="zh-CN" altLang="en-US" dirty="0" smtClean="0">
                <a:sym typeface="Wingdings" pitchFamily="2" charset="2"/>
              </a:rPr>
              <a:t>选择文件</a:t>
            </a:r>
            <a:r>
              <a:rPr lang="en-US" altLang="zh-CN" dirty="0" err="1" smtClean="0">
                <a:sym typeface="Wingdings" pitchFamily="2" charset="2"/>
              </a:rPr>
              <a:t>A.sql</a:t>
            </a:r>
            <a:r>
              <a:rPr lang="en-US" altLang="zh-CN" dirty="0" smtClean="0">
                <a:sym typeface="Wingdings" pitchFamily="2" charset="2"/>
              </a:rPr>
              <a:t>-</a:t>
            </a:r>
            <a:r>
              <a:rPr lang="zh-CN" altLang="en-US" dirty="0" smtClean="0">
                <a:sym typeface="Wingdings" pitchFamily="2" charset="2"/>
              </a:rPr>
              <a:t>开始</a:t>
            </a:r>
            <a:r>
              <a:rPr lang="en-US" altLang="zh-CN" dirty="0" smtClean="0">
                <a:sym typeface="Wingdings" pitchFamily="2" charset="2"/>
              </a:rPr>
              <a:t>---》</a:t>
            </a:r>
            <a:r>
              <a:rPr lang="zh-CN" altLang="en-US" dirty="0" smtClean="0">
                <a:sym typeface="Wingdings" pitchFamily="2" charset="2"/>
              </a:rPr>
              <a:t>关闭，关闭数据库</a:t>
            </a:r>
            <a:r>
              <a:rPr lang="en-US" altLang="zh-CN" dirty="0" smtClean="0">
                <a:sym typeface="Wingdings" pitchFamily="2" charset="2"/>
              </a:rPr>
              <a:t>B---》</a:t>
            </a:r>
            <a:r>
              <a:rPr lang="zh-CN" altLang="en-US" dirty="0" smtClean="0">
                <a:sym typeface="Wingdings" pitchFamily="2" charset="2"/>
              </a:rPr>
              <a:t>再打开，查看转储过来的表和数据。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522365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内容占位符 2"/>
          <p:cNvSpPr>
            <a:spLocks noGrp="1"/>
          </p:cNvSpPr>
          <p:nvPr>
            <p:ph idx="1"/>
          </p:nvPr>
        </p:nvSpPr>
        <p:spPr>
          <a:xfrm>
            <a:off x="467544" y="620688"/>
            <a:ext cx="8208912" cy="5522956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二、导出数据</a:t>
            </a:r>
            <a:endParaRPr lang="en-US" altLang="zh-CN" dirty="0" smtClean="0"/>
          </a:p>
          <a:p>
            <a:pPr eaLnBrk="1" hangingPunct="1"/>
            <a:r>
              <a:rPr lang="en-US" altLang="zh-CN" dirty="0"/>
              <a:t>1</a:t>
            </a:r>
            <a:r>
              <a:rPr lang="zh-CN" altLang="en-US" dirty="0"/>
              <a:t>、	导出单表数据</a:t>
            </a:r>
          </a:p>
          <a:p>
            <a:pPr eaLnBrk="1" hangingPunct="1"/>
            <a:r>
              <a:rPr lang="zh-CN" altLang="en-US" dirty="0"/>
              <a:t>可存为</a:t>
            </a:r>
            <a:r>
              <a:rPr lang="en-US" altLang="zh-CN" dirty="0"/>
              <a:t>2003</a:t>
            </a:r>
            <a:r>
              <a:rPr lang="zh-CN" altLang="en-US" dirty="0"/>
              <a:t>之前格式的</a:t>
            </a:r>
            <a:r>
              <a:rPr lang="en-US" altLang="zh-CN" dirty="0"/>
              <a:t>excel</a:t>
            </a:r>
            <a:r>
              <a:rPr lang="zh-CN" altLang="en-US" dirty="0"/>
              <a:t>文件（扩展名为</a:t>
            </a:r>
            <a:r>
              <a:rPr lang="en-US" altLang="zh-CN" dirty="0"/>
              <a:t>.</a:t>
            </a:r>
            <a:r>
              <a:rPr lang="en-US" altLang="zh-CN" dirty="0" err="1"/>
              <a:t>xls</a:t>
            </a:r>
            <a:r>
              <a:rPr lang="zh-CN" altLang="en-US" dirty="0"/>
              <a:t>）</a:t>
            </a:r>
          </a:p>
          <a:p>
            <a:pPr eaLnBrk="1" hangingPunct="1"/>
            <a:r>
              <a:rPr lang="zh-CN" altLang="en-US" dirty="0"/>
              <a:t>光标定位与要导出的表“</a:t>
            </a:r>
            <a:r>
              <a:rPr lang="en-US" altLang="zh-CN" dirty="0"/>
              <a:t>student”</a:t>
            </a:r>
            <a:r>
              <a:rPr lang="zh-CN" altLang="en-US" dirty="0"/>
              <a:t>上</a:t>
            </a:r>
            <a:r>
              <a:rPr lang="en-US" altLang="zh-CN" dirty="0"/>
              <a:t>----》</a:t>
            </a:r>
            <a:r>
              <a:rPr lang="zh-CN" altLang="en-US" dirty="0"/>
              <a:t>右键</a:t>
            </a:r>
            <a:r>
              <a:rPr lang="en-US" altLang="zh-CN" dirty="0"/>
              <a:t>----》</a:t>
            </a:r>
            <a:r>
              <a:rPr lang="zh-CN" altLang="en-US" dirty="0"/>
              <a:t>导出向导</a:t>
            </a:r>
            <a:r>
              <a:rPr lang="en-US" altLang="zh-CN" dirty="0"/>
              <a:t>----》</a:t>
            </a:r>
            <a:r>
              <a:rPr lang="zh-CN" altLang="en-US" dirty="0"/>
              <a:t>。。。。包含列的标题   。</a:t>
            </a:r>
            <a:r>
              <a:rPr lang="en-US" altLang="zh-CN" dirty="0"/>
              <a:t>》</a:t>
            </a:r>
            <a:r>
              <a:rPr lang="zh-CN" altLang="en-US" dirty="0"/>
              <a:t>。。。。。</a:t>
            </a:r>
          </a:p>
          <a:p>
            <a:pPr eaLnBrk="1" hangingPunct="1"/>
            <a:endParaRPr lang="zh-CN" altLang="en-US" dirty="0"/>
          </a:p>
          <a:p>
            <a:pPr eaLnBrk="1" hangingPunct="1"/>
            <a:r>
              <a:rPr lang="en-US" altLang="zh-CN" dirty="0"/>
              <a:t>2</a:t>
            </a:r>
            <a:r>
              <a:rPr lang="zh-CN" altLang="en-US" dirty="0"/>
              <a:t>、	导出多表数据</a:t>
            </a:r>
          </a:p>
          <a:p>
            <a:pPr eaLnBrk="1" hangingPunct="1"/>
            <a:r>
              <a:rPr lang="zh-CN" altLang="en-US" dirty="0"/>
              <a:t>可存为</a:t>
            </a:r>
            <a:r>
              <a:rPr lang="en-US" altLang="zh-CN" dirty="0"/>
              <a:t>2003</a:t>
            </a:r>
            <a:r>
              <a:rPr lang="zh-CN" altLang="en-US" dirty="0"/>
              <a:t>之后格式的</a:t>
            </a:r>
            <a:r>
              <a:rPr lang="en-US" altLang="zh-CN" dirty="0"/>
              <a:t>excel</a:t>
            </a:r>
            <a:r>
              <a:rPr lang="zh-CN" altLang="en-US" dirty="0"/>
              <a:t>文件（扩展名为</a:t>
            </a:r>
            <a:r>
              <a:rPr lang="en-US" altLang="zh-CN" dirty="0"/>
              <a:t>.</a:t>
            </a:r>
            <a:r>
              <a:rPr lang="en-US" altLang="zh-CN" dirty="0" err="1"/>
              <a:t>xlsx</a:t>
            </a:r>
            <a:r>
              <a:rPr lang="zh-CN" altLang="en-US" dirty="0"/>
              <a:t>）</a:t>
            </a:r>
          </a:p>
          <a:p>
            <a:pPr eaLnBrk="1" hangingPunct="1"/>
            <a:r>
              <a:rPr lang="zh-CN" altLang="en-US" dirty="0"/>
              <a:t>   光标定位与要导出的表上</a:t>
            </a:r>
            <a:r>
              <a:rPr lang="en-US" altLang="zh-CN" dirty="0"/>
              <a:t>----》</a:t>
            </a:r>
            <a:r>
              <a:rPr lang="zh-CN" altLang="en-US" dirty="0"/>
              <a:t>右键</a:t>
            </a:r>
            <a:r>
              <a:rPr lang="en-US" altLang="zh-CN" dirty="0"/>
              <a:t>----》</a:t>
            </a:r>
            <a:r>
              <a:rPr lang="zh-CN" altLang="en-US" dirty="0"/>
              <a:t>导出向导</a:t>
            </a:r>
            <a:r>
              <a:rPr lang="en-US" altLang="zh-CN" dirty="0"/>
              <a:t>----》</a:t>
            </a:r>
            <a:r>
              <a:rPr lang="zh-CN" altLang="en-US" dirty="0"/>
              <a:t>。。</a:t>
            </a:r>
            <a:r>
              <a:rPr lang="en-US" altLang="zh-CN" dirty="0"/>
              <a:t>》</a:t>
            </a:r>
            <a:r>
              <a:rPr lang="zh-CN" altLang="en-US" dirty="0"/>
              <a:t>选择存为“同一个文件”。。。</a:t>
            </a:r>
            <a:r>
              <a:rPr lang="en-US" altLang="zh-CN" dirty="0"/>
              <a:t>》</a:t>
            </a:r>
            <a:r>
              <a:rPr lang="zh-CN" altLang="en-US" dirty="0"/>
              <a:t>。。。。。</a:t>
            </a:r>
          </a:p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511532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38980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三、导入数据</a:t>
            </a:r>
            <a:endParaRPr lang="en-US" altLang="zh-CN" dirty="0" smtClean="0"/>
          </a:p>
          <a:p>
            <a:pPr eaLnBrk="1" hangingPunct="1"/>
            <a:r>
              <a:rPr lang="en-US" altLang="zh-CN" dirty="0"/>
              <a:t>3</a:t>
            </a:r>
            <a:r>
              <a:rPr lang="zh-CN" altLang="en-US" dirty="0"/>
              <a:t>、	导入单表数据</a:t>
            </a:r>
          </a:p>
          <a:p>
            <a:pPr eaLnBrk="1" hangingPunct="1"/>
            <a:r>
              <a:rPr lang="zh-CN" altLang="en-US" dirty="0"/>
              <a:t>要选择</a:t>
            </a:r>
            <a:r>
              <a:rPr lang="en-US" altLang="zh-CN" dirty="0"/>
              <a:t>2003</a:t>
            </a:r>
            <a:r>
              <a:rPr lang="zh-CN" altLang="en-US" dirty="0"/>
              <a:t>之前格式的</a:t>
            </a:r>
            <a:r>
              <a:rPr lang="en-US" altLang="zh-CN" dirty="0"/>
              <a:t>excel</a:t>
            </a:r>
            <a:r>
              <a:rPr lang="zh-CN" altLang="en-US" dirty="0"/>
              <a:t>文件（扩展名为</a:t>
            </a:r>
            <a:r>
              <a:rPr lang="en-US" altLang="zh-CN" dirty="0"/>
              <a:t>.</a:t>
            </a:r>
            <a:r>
              <a:rPr lang="en-US" altLang="zh-CN" dirty="0" err="1"/>
              <a:t>xls</a:t>
            </a:r>
            <a:r>
              <a:rPr lang="zh-CN" altLang="en-US" dirty="0"/>
              <a:t>）</a:t>
            </a:r>
          </a:p>
          <a:p>
            <a:pPr eaLnBrk="1" hangingPunct="1"/>
            <a:r>
              <a:rPr lang="zh-CN" altLang="en-US" dirty="0"/>
              <a:t>光标定位与要导入的表“</a:t>
            </a:r>
            <a:r>
              <a:rPr lang="en-US" altLang="zh-CN" dirty="0"/>
              <a:t>student”</a:t>
            </a:r>
            <a:r>
              <a:rPr lang="zh-CN" altLang="en-US" dirty="0"/>
              <a:t>上</a:t>
            </a:r>
            <a:r>
              <a:rPr lang="en-US" altLang="zh-CN" dirty="0"/>
              <a:t>----》</a:t>
            </a:r>
            <a:r>
              <a:rPr lang="zh-CN" altLang="en-US" dirty="0"/>
              <a:t>右键</a:t>
            </a:r>
            <a:r>
              <a:rPr lang="en-US" altLang="zh-CN" dirty="0"/>
              <a:t>----》</a:t>
            </a:r>
            <a:r>
              <a:rPr lang="zh-CN" altLang="en-US" dirty="0"/>
              <a:t>导入向导</a:t>
            </a:r>
            <a:r>
              <a:rPr lang="en-US" altLang="zh-CN" dirty="0"/>
              <a:t>----》</a:t>
            </a:r>
            <a:r>
              <a:rPr lang="zh-CN" altLang="en-US" dirty="0"/>
              <a:t>。。。。。</a:t>
            </a:r>
            <a:r>
              <a:rPr lang="en-US" altLang="zh-CN" dirty="0"/>
              <a:t>》</a:t>
            </a:r>
            <a:r>
              <a:rPr lang="zh-CN" altLang="en-US" dirty="0"/>
              <a:t>。。。。。</a:t>
            </a:r>
          </a:p>
          <a:p>
            <a:pPr eaLnBrk="1" hangingPunct="1"/>
            <a:endParaRPr lang="zh-CN" altLang="en-US" dirty="0"/>
          </a:p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178714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38980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4</a:t>
            </a:r>
            <a:r>
              <a:rPr lang="zh-CN" altLang="en-US" dirty="0"/>
              <a:t>、	导入多表数据</a:t>
            </a:r>
          </a:p>
          <a:p>
            <a:pPr eaLnBrk="1" hangingPunct="1"/>
            <a:r>
              <a:rPr lang="zh-CN" altLang="en-US" sz="2000" dirty="0"/>
              <a:t>要把导出的</a:t>
            </a:r>
            <a:r>
              <a:rPr lang="en-US" altLang="zh-CN" sz="2000" dirty="0"/>
              <a:t>2003</a:t>
            </a:r>
            <a:r>
              <a:rPr lang="zh-CN" altLang="en-US" sz="2000" dirty="0"/>
              <a:t>之后格式的</a:t>
            </a:r>
            <a:r>
              <a:rPr lang="en-US" altLang="zh-CN" sz="2000" dirty="0"/>
              <a:t>excel</a:t>
            </a:r>
            <a:r>
              <a:rPr lang="zh-CN" altLang="en-US" sz="2000" dirty="0"/>
              <a:t>文件（扩展名为</a:t>
            </a:r>
            <a:r>
              <a:rPr lang="en-US" altLang="zh-CN" sz="2000" dirty="0"/>
              <a:t>.</a:t>
            </a:r>
            <a:r>
              <a:rPr lang="en-US" altLang="zh-CN" sz="2000" dirty="0" err="1"/>
              <a:t>xlsx</a:t>
            </a:r>
            <a:r>
              <a:rPr lang="zh-CN" altLang="en-US" sz="2000" dirty="0"/>
              <a:t>），另存为</a:t>
            </a:r>
            <a:r>
              <a:rPr lang="en-US" altLang="zh-CN" sz="2000" dirty="0"/>
              <a:t>2003</a:t>
            </a:r>
            <a:r>
              <a:rPr lang="zh-CN" altLang="en-US" sz="2000" dirty="0"/>
              <a:t>之前格式的</a:t>
            </a:r>
            <a:r>
              <a:rPr lang="en-US" altLang="zh-CN" sz="2000" dirty="0"/>
              <a:t>excel</a:t>
            </a:r>
            <a:r>
              <a:rPr lang="zh-CN" altLang="en-US" sz="2000" dirty="0"/>
              <a:t>文件（扩展名为</a:t>
            </a:r>
            <a:r>
              <a:rPr lang="en-US" altLang="zh-CN" sz="2000" dirty="0"/>
              <a:t>.</a:t>
            </a:r>
            <a:r>
              <a:rPr lang="en-US" altLang="zh-CN" sz="2000" dirty="0" err="1"/>
              <a:t>xls</a:t>
            </a:r>
            <a:r>
              <a:rPr lang="zh-CN" altLang="en-US" sz="2000" dirty="0"/>
              <a:t>）</a:t>
            </a:r>
          </a:p>
          <a:p>
            <a:pPr eaLnBrk="1" hangingPunct="1"/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 smtClean="0"/>
              <a:t>）新建</a:t>
            </a:r>
            <a:r>
              <a:rPr lang="zh-CN" altLang="en-US" sz="2000" dirty="0"/>
              <a:t>一个空的数据库</a:t>
            </a:r>
            <a:r>
              <a:rPr lang="en-US" altLang="zh-CN" sz="2000" dirty="0"/>
              <a:t>test</a:t>
            </a:r>
            <a:r>
              <a:rPr lang="zh-CN" altLang="en-US" sz="2000" dirty="0"/>
              <a:t>，将导出的多表数据导入到</a:t>
            </a:r>
            <a:r>
              <a:rPr lang="en-US" altLang="zh-CN" sz="2000" dirty="0"/>
              <a:t>test</a:t>
            </a:r>
            <a:r>
              <a:rPr lang="zh-CN" altLang="en-US" sz="2000" dirty="0"/>
              <a:t>库中</a:t>
            </a:r>
          </a:p>
          <a:p>
            <a:pPr eaLnBrk="1" hangingPunct="1"/>
            <a:r>
              <a:rPr lang="zh-CN" altLang="en-US" sz="2000" dirty="0"/>
              <a:t>光标定位与要导入</a:t>
            </a:r>
            <a:r>
              <a:rPr lang="en-US" altLang="zh-CN" sz="2000" dirty="0"/>
              <a:t>test</a:t>
            </a:r>
            <a:r>
              <a:rPr lang="zh-CN" altLang="en-US" sz="2000" dirty="0"/>
              <a:t>的表上</a:t>
            </a:r>
            <a:r>
              <a:rPr lang="en-US" altLang="zh-CN" sz="2000" dirty="0"/>
              <a:t>----》</a:t>
            </a:r>
            <a:r>
              <a:rPr lang="zh-CN" altLang="en-US" sz="2000" dirty="0"/>
              <a:t>右键</a:t>
            </a:r>
            <a:r>
              <a:rPr lang="en-US" altLang="zh-CN" sz="2000" dirty="0"/>
              <a:t>----》</a:t>
            </a:r>
            <a:r>
              <a:rPr lang="zh-CN" altLang="en-US" sz="2000" dirty="0"/>
              <a:t>导入向导</a:t>
            </a:r>
            <a:r>
              <a:rPr lang="en-US" altLang="zh-CN" sz="2000" dirty="0"/>
              <a:t>----》</a:t>
            </a:r>
            <a:r>
              <a:rPr lang="zh-CN" altLang="en-US" sz="2000" dirty="0"/>
              <a:t>。</a:t>
            </a:r>
            <a:r>
              <a:rPr lang="en-US" altLang="zh-CN" sz="2000" dirty="0"/>
              <a:t>…………</a:t>
            </a:r>
            <a:r>
              <a:rPr lang="zh-CN" altLang="en-US" sz="2000" dirty="0"/>
              <a:t>选择</a:t>
            </a:r>
            <a:r>
              <a:rPr lang="zh-CN" altLang="en-US" sz="2000" dirty="0" smtClean="0"/>
              <a:t>：新建</a:t>
            </a:r>
            <a:r>
              <a:rPr lang="zh-CN" altLang="en-US" sz="2000" dirty="0"/>
              <a:t>表</a:t>
            </a:r>
          </a:p>
          <a:p>
            <a:pPr eaLnBrk="1" hangingPunct="1"/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 smtClean="0"/>
              <a:t>）将</a:t>
            </a:r>
            <a:r>
              <a:rPr lang="zh-CN" altLang="en-US" sz="2000" dirty="0"/>
              <a:t>导出的多表数据导入到原库原表中</a:t>
            </a:r>
          </a:p>
          <a:p>
            <a:pPr eaLnBrk="1" hangingPunct="1"/>
            <a:r>
              <a:rPr lang="zh-CN" altLang="en-US" sz="2000" dirty="0"/>
              <a:t>光标定位与要导入</a:t>
            </a:r>
            <a:r>
              <a:rPr lang="en-US" altLang="zh-CN" sz="2000" dirty="0"/>
              <a:t>test</a:t>
            </a:r>
            <a:r>
              <a:rPr lang="zh-CN" altLang="en-US" sz="2000" dirty="0"/>
              <a:t>的表上</a:t>
            </a:r>
            <a:r>
              <a:rPr lang="en-US" altLang="zh-CN" sz="2000" dirty="0"/>
              <a:t>----》</a:t>
            </a:r>
            <a:r>
              <a:rPr lang="zh-CN" altLang="en-US" sz="2000" dirty="0"/>
              <a:t>右键</a:t>
            </a:r>
            <a:r>
              <a:rPr lang="en-US" altLang="zh-CN" sz="2000" dirty="0"/>
              <a:t>----》</a:t>
            </a:r>
            <a:r>
              <a:rPr lang="zh-CN" altLang="en-US" sz="2000" dirty="0"/>
              <a:t>导入向导</a:t>
            </a:r>
            <a:r>
              <a:rPr lang="en-US" altLang="zh-CN" sz="2000" dirty="0"/>
              <a:t>----》</a:t>
            </a:r>
            <a:r>
              <a:rPr lang="zh-CN" altLang="en-US" sz="2000" dirty="0"/>
              <a:t>。</a:t>
            </a:r>
            <a:r>
              <a:rPr lang="en-US" altLang="zh-CN" sz="2000" dirty="0"/>
              <a:t>…………</a:t>
            </a:r>
            <a:r>
              <a:rPr lang="zh-CN" altLang="en-US" sz="2000" dirty="0"/>
              <a:t>不选择</a:t>
            </a:r>
            <a:r>
              <a:rPr lang="zh-CN" altLang="en-US" sz="2000" dirty="0" smtClean="0"/>
              <a:t>：新建</a:t>
            </a:r>
            <a:r>
              <a:rPr lang="zh-CN" altLang="en-US" sz="2000" dirty="0"/>
              <a:t>表</a:t>
            </a:r>
            <a:r>
              <a:rPr lang="en-US" altLang="zh-CN" sz="2000" dirty="0"/>
              <a:t>----》</a:t>
            </a:r>
            <a:r>
              <a:rPr lang="zh-CN" altLang="en-US" sz="2000" dirty="0"/>
              <a:t>选择：复制</a:t>
            </a:r>
            <a:r>
              <a:rPr lang="en-US" altLang="zh-CN" sz="2000" dirty="0"/>
              <a:t>----》</a:t>
            </a:r>
            <a:r>
              <a:rPr lang="zh-CN" altLang="en-US" sz="2000" dirty="0"/>
              <a:t>。。。。。</a:t>
            </a:r>
          </a:p>
          <a:p>
            <a:pPr eaLnBrk="1" hangingPunct="1"/>
            <a:r>
              <a:rPr lang="zh-CN" altLang="en-US" sz="2000" dirty="0"/>
              <a:t>系统自行新建表的话，数据类型都是</a:t>
            </a:r>
            <a:r>
              <a:rPr lang="en-US" altLang="zh-CN" sz="2000" dirty="0" err="1"/>
              <a:t>varchar</a:t>
            </a:r>
            <a:r>
              <a:rPr lang="en-US" altLang="zh-CN" sz="2000" dirty="0"/>
              <a:t>(255), </a:t>
            </a:r>
            <a:r>
              <a:rPr lang="zh-CN" altLang="en-US" sz="2000" dirty="0"/>
              <a:t>用户需要自己修改。</a:t>
            </a:r>
          </a:p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056661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908720"/>
            <a:ext cx="7286676" cy="5234924"/>
          </a:xfrm>
        </p:spPr>
        <p:txBody>
          <a:bodyPr/>
          <a:lstStyle/>
          <a:p>
            <a:r>
              <a:rPr lang="zh-CN" altLang="en-US" dirty="0" smtClean="0"/>
              <a:t>课堂练习：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559942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164</Words>
  <Application>Microsoft Office PowerPoint</Application>
  <PresentationFormat>全屏显示(4:3)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7_MS_PPTBrainstorm_TP01018437</vt:lpstr>
      <vt:lpstr>第5节、导入导出数据操作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369</cp:revision>
  <dcterms:created xsi:type="dcterms:W3CDTF">2023-09-01T01:54:43Z</dcterms:created>
  <dcterms:modified xsi:type="dcterms:W3CDTF">2024-10-22T01:41:46Z</dcterms:modified>
</cp:coreProperties>
</file>